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0"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66" d="100"/>
          <a:sy n="66" d="100"/>
        </p:scale>
        <p:origin x="-552" y="-96"/>
      </p:cViewPr>
      <p:guideLst>
        <p:guide orient="horz" pos="2160"/>
        <p:guide pos="2880"/>
      </p:guideLst>
    </p:cSldViewPr>
  </p:slideViewPr>
  <p:outlineViewPr>
    <p:cViewPr>
      <p:scale>
        <a:sx n="33" d="100"/>
        <a:sy n="33" d="100"/>
      </p:scale>
      <p:origin x="0" y="1152"/>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47F29-99D4-4A4A-8B15-AFE1CF25A51A}"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7EC4D-E6D7-4285-8A2B-2AA92FA492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47F29-99D4-4A4A-8B15-AFE1CF25A51A}" type="datetimeFigureOut">
              <a:rPr lang="en-US" smtClean="0"/>
              <a:pPr/>
              <a:t>11/16/2011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7EC4D-E6D7-4285-8A2B-2AA92FA492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solidFill>
                  <a:srgbClr val="FF0066"/>
                </a:solidFill>
                <a:latin typeface="Agent Orange" pitchFamily="2" charset="0"/>
                <a:ea typeface="Cambria Math" pitchFamily="18" charset="0"/>
                <a:cs typeface="Agent Orange" pitchFamily="2" charset="0"/>
              </a:rPr>
              <a:t>Checks &amp; Balances</a:t>
            </a:r>
            <a:endParaRPr lang="en-US" sz="7200" dirty="0">
              <a:solidFill>
                <a:srgbClr val="FF0066"/>
              </a:solidFill>
              <a:latin typeface="Agent Orange" pitchFamily="2" charset="0"/>
              <a:ea typeface="Cambria Math" pitchFamily="18" charset="0"/>
              <a:cs typeface="Agent Orange"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socialstudieshelp.com/Images/ChksBalnces.gif"/>
          <p:cNvPicPr>
            <a:picLocks noChangeAspect="1" noChangeArrowheads="1"/>
          </p:cNvPicPr>
          <p:nvPr/>
        </p:nvPicPr>
        <p:blipFill>
          <a:blip r:embed="rId2" cstate="print"/>
          <a:srcRect/>
          <a:stretch>
            <a:fillRect/>
          </a:stretch>
        </p:blipFill>
        <p:spPr bwMode="auto">
          <a:xfrm>
            <a:off x="849798" y="0"/>
            <a:ext cx="7379802"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3.bp.blogspot.com/_TBLe0sAc5TE/SyAJR_-9eyI/AAAAAAAAAWI/pZAxVzsCG8s/s400/checks+and+balances.gif"/>
          <p:cNvPicPr>
            <a:picLocks noChangeAspect="1" noChangeArrowheads="1"/>
          </p:cNvPicPr>
          <p:nvPr/>
        </p:nvPicPr>
        <p:blipFill>
          <a:blip r:embed="rId2" cstate="print"/>
          <a:srcRect/>
          <a:stretch>
            <a:fillRect/>
          </a:stretch>
        </p:blipFill>
        <p:spPr bwMode="auto">
          <a:xfrm>
            <a:off x="1371600" y="0"/>
            <a:ext cx="6480809"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66"/>
                </a:solidFill>
                <a:latin typeface="Agent Orange" pitchFamily="2" charset="0"/>
                <a:ea typeface="Cambria Math" pitchFamily="18" charset="0"/>
                <a:cs typeface="Agent Orange" pitchFamily="2" charset="0"/>
              </a:rPr>
              <a:t>Checks &amp; Balance</a:t>
            </a:r>
            <a:endParaRPr lang="en-US" dirty="0">
              <a:solidFill>
                <a:srgbClr val="FF0066"/>
              </a:solidFill>
              <a:latin typeface="Agent Orange" pitchFamily="2" charset="0"/>
              <a:ea typeface="Cambria Math" pitchFamily="18" charset="0"/>
              <a:cs typeface="Agent Orange" pitchFamily="2" charset="0"/>
            </a:endParaRPr>
          </a:p>
        </p:txBody>
      </p:sp>
      <p:sp>
        <p:nvSpPr>
          <p:cNvPr id="3" name="Content Placeholder 2"/>
          <p:cNvSpPr>
            <a:spLocks noGrp="1"/>
          </p:cNvSpPr>
          <p:nvPr>
            <p:ph idx="1"/>
          </p:nvPr>
        </p:nvSpPr>
        <p:spPr/>
        <p:txBody>
          <a:bodyPr/>
          <a:lstStyle/>
          <a:p>
            <a:pPr marL="111125" indent="0">
              <a:buNone/>
            </a:pPr>
            <a:r>
              <a:rPr lang="en-US" dirty="0" smtClean="0">
                <a:solidFill>
                  <a:srgbClr val="FF0066"/>
                </a:solidFill>
                <a:latin typeface="Cambria Math" pitchFamily="18" charset="0"/>
                <a:ea typeface="Cambria Math" pitchFamily="18" charset="0"/>
              </a:rPr>
              <a:t>Not only does each branch of the government have particular powers each branch has certain powers over the other branches. This is done to keep them balanced and to prevent one branch form ever gaining too much power. </a:t>
            </a:r>
            <a:endParaRPr lang="en-US" dirty="0">
              <a:solidFill>
                <a:srgbClr val="FF0066"/>
              </a:solidFill>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66"/>
                </a:solidFill>
                <a:latin typeface="Agent Orange" pitchFamily="2" charset="0"/>
                <a:ea typeface="Cambria Math" pitchFamily="18" charset="0"/>
                <a:cs typeface="Agent Orange" pitchFamily="2" charset="0"/>
              </a:rPr>
              <a:t>Examples</a:t>
            </a:r>
            <a:endParaRPr lang="en-US" dirty="0">
              <a:solidFill>
                <a:srgbClr val="FF0066"/>
              </a:solidFill>
              <a:latin typeface="Agent Orange" pitchFamily="2" charset="0"/>
              <a:ea typeface="Cambria Math" pitchFamily="18" charset="0"/>
              <a:cs typeface="Agent Orange" pitchFamily="2" charset="0"/>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66"/>
                </a:solidFill>
                <a:latin typeface="Cambria Math" pitchFamily="18" charset="0"/>
                <a:ea typeface="Cambria Math" pitchFamily="18" charset="0"/>
              </a:rPr>
              <a:t>Congress may pass laws........but the President can veto them. </a:t>
            </a:r>
          </a:p>
          <a:p>
            <a:r>
              <a:rPr lang="en-US" dirty="0" smtClean="0">
                <a:solidFill>
                  <a:srgbClr val="FF0066"/>
                </a:solidFill>
                <a:latin typeface="Cambria Math" pitchFamily="18" charset="0"/>
                <a:ea typeface="Cambria Math" pitchFamily="18" charset="0"/>
              </a:rPr>
              <a:t>The President can veto laws.......but Congress can override the veto with a 2/3 vote. </a:t>
            </a:r>
          </a:p>
          <a:p>
            <a:r>
              <a:rPr lang="en-US" dirty="0" smtClean="0">
                <a:solidFill>
                  <a:srgbClr val="FF0066"/>
                </a:solidFill>
                <a:latin typeface="Cambria Math" pitchFamily="18" charset="0"/>
                <a:ea typeface="Cambria Math" pitchFamily="18" charset="0"/>
              </a:rPr>
              <a:t>The President and Congress may agree on a law..........but the Supreme Court can declare a law unconstitutional. </a:t>
            </a:r>
          </a:p>
          <a:p>
            <a:r>
              <a:rPr lang="en-US" dirty="0" smtClean="0">
                <a:solidFill>
                  <a:srgbClr val="FF0066"/>
                </a:solidFill>
                <a:latin typeface="Cambria Math" pitchFamily="18" charset="0"/>
                <a:ea typeface="Cambria Math" pitchFamily="18" charset="0"/>
              </a:rPr>
              <a:t>The President can appoint Judges and other government officials.......but Senate must approve them. </a:t>
            </a:r>
          </a:p>
          <a:p>
            <a:r>
              <a:rPr lang="en-US" dirty="0" smtClean="0">
                <a:solidFill>
                  <a:srgbClr val="FF0066"/>
                </a:solidFill>
                <a:latin typeface="Cambria Math" pitchFamily="18" charset="0"/>
                <a:ea typeface="Cambria Math" pitchFamily="18" charset="0"/>
              </a:rPr>
              <a:t>Supreme Court judges have life terms.......but they can be impeached . </a:t>
            </a:r>
          </a:p>
          <a:p>
            <a:endParaRPr lang="en-US" dirty="0">
              <a:solidFill>
                <a:srgbClr val="FF0066"/>
              </a:solidFill>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66"/>
                </a:solidFill>
                <a:latin typeface="Agent Orange" pitchFamily="2" charset="0"/>
                <a:ea typeface="Cambria Math" pitchFamily="18" charset="0"/>
                <a:cs typeface="Agent Orange" pitchFamily="2" charset="0"/>
              </a:rPr>
              <a:t>Real Life Conflicts</a:t>
            </a:r>
            <a:endParaRPr lang="en-US" dirty="0">
              <a:solidFill>
                <a:srgbClr val="FF0066"/>
              </a:solidFill>
              <a:latin typeface="Agent Orange" pitchFamily="2" charset="0"/>
              <a:ea typeface="Cambria Math" pitchFamily="18" charset="0"/>
              <a:cs typeface="Agent Orange" pitchFamily="2" charset="0"/>
            </a:endParaRP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solidFill>
                  <a:srgbClr val="FF0066"/>
                </a:solidFill>
                <a:latin typeface="Cambria Math" pitchFamily="18" charset="0"/>
                <a:ea typeface="Cambria Math" pitchFamily="18" charset="0"/>
              </a:rPr>
              <a:t>As you can see there are many ways (there are many more than listed) that the Constitution balances power. Real life conflicts that test the system have occurred throughout history. These checks and balances are used on a regular basis.</a:t>
            </a:r>
          </a:p>
          <a:p>
            <a:pPr marL="1146175"/>
            <a:r>
              <a:rPr lang="en-US" dirty="0" smtClean="0">
                <a:solidFill>
                  <a:srgbClr val="FF0066"/>
                </a:solidFill>
                <a:latin typeface="Cambria Math" pitchFamily="18" charset="0"/>
                <a:ea typeface="Cambria Math" pitchFamily="18" charset="0"/>
              </a:rPr>
              <a:t>After the Civil War President Andrew Johnson vetoed over 20 bills. </a:t>
            </a:r>
          </a:p>
          <a:p>
            <a:pPr marL="1146175"/>
            <a:r>
              <a:rPr lang="en-US" dirty="0" smtClean="0">
                <a:solidFill>
                  <a:srgbClr val="FF0066"/>
                </a:solidFill>
                <a:latin typeface="Cambria Math" pitchFamily="18" charset="0"/>
                <a:ea typeface="Cambria Math" pitchFamily="18" charset="0"/>
              </a:rPr>
              <a:t>After the Civil War Congress overrode </a:t>
            </a:r>
            <a:r>
              <a:rPr lang="en-US" dirty="0" err="1" smtClean="0">
                <a:solidFill>
                  <a:srgbClr val="FF0066"/>
                </a:solidFill>
                <a:latin typeface="Cambria Math" pitchFamily="18" charset="0"/>
                <a:ea typeface="Cambria Math" pitchFamily="18" charset="0"/>
              </a:rPr>
              <a:t>overrode</a:t>
            </a:r>
            <a:r>
              <a:rPr lang="en-US" dirty="0" smtClean="0">
                <a:solidFill>
                  <a:srgbClr val="FF0066"/>
                </a:solidFill>
                <a:latin typeface="Cambria Math" pitchFamily="18" charset="0"/>
                <a:ea typeface="Cambria Math" pitchFamily="18" charset="0"/>
              </a:rPr>
              <a:t> over 20 Presidential vetoes! </a:t>
            </a:r>
          </a:p>
          <a:p>
            <a:pPr marL="1146175"/>
            <a:r>
              <a:rPr lang="en-US" dirty="0" smtClean="0">
                <a:solidFill>
                  <a:srgbClr val="FF0066"/>
                </a:solidFill>
                <a:latin typeface="Cambria Math" pitchFamily="18" charset="0"/>
                <a:ea typeface="Cambria Math" pitchFamily="18" charset="0"/>
              </a:rPr>
              <a:t>In1987 President Ronald Reagan appointed Judge Robert Bork to the Supreme Court, his nomination was defeated. </a:t>
            </a:r>
          </a:p>
          <a:p>
            <a:pPr marL="1146175"/>
            <a:r>
              <a:rPr lang="en-US" dirty="0" smtClean="0">
                <a:solidFill>
                  <a:srgbClr val="FF0066"/>
                </a:solidFill>
                <a:latin typeface="Cambria Math" pitchFamily="18" charset="0"/>
                <a:ea typeface="Cambria Math" pitchFamily="18" charset="0"/>
              </a:rPr>
              <a:t>In 1935 and 1936 the Supreme Court declared the NIRA and then the AAA (two New Deal programs passed during the Roosevelt administration) unconstitutional. </a:t>
            </a:r>
          </a:p>
          <a:p>
            <a:pPr marL="1146175"/>
            <a:r>
              <a:rPr lang="en-US" dirty="0" smtClean="0">
                <a:solidFill>
                  <a:srgbClr val="FF0066"/>
                </a:solidFill>
                <a:latin typeface="Cambria Math" pitchFamily="18" charset="0"/>
                <a:ea typeface="Cambria Math" pitchFamily="18" charset="0"/>
              </a:rPr>
              <a:t>In 1918 Congress refused to ratify the Treaty of Versailles, a peace treaty ending World War I that President Wilson had worked very hard on. </a:t>
            </a:r>
            <a:endParaRPr lang="en-US" dirty="0">
              <a:solidFill>
                <a:srgbClr val="FF0066"/>
              </a:solidFill>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1392</TotalTime>
  <Words>269</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Checks &amp; Balances</vt:lpstr>
      <vt:lpstr>Slide 2</vt:lpstr>
      <vt:lpstr>Slide 3</vt:lpstr>
      <vt:lpstr>Checks &amp; Balance</vt:lpstr>
      <vt:lpstr>Examples</vt:lpstr>
      <vt:lpstr>Real Life Conflicts</vt:lpstr>
    </vt:vector>
  </TitlesOfParts>
  <Company>Fort Worth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SAMANTHA.KEEN</dc:creator>
  <cp:lastModifiedBy>SAMANTHA.KEEN</cp:lastModifiedBy>
  <cp:revision>60</cp:revision>
  <dcterms:created xsi:type="dcterms:W3CDTF">2011-11-15T05:52:28Z</dcterms:created>
  <dcterms:modified xsi:type="dcterms:W3CDTF">2011-11-16T16:48:00Z</dcterms:modified>
</cp:coreProperties>
</file>