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49F-4D60-40D3-BADC-55053572A522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C377-D313-4436-8655-D2A7FB432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7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49F-4D60-40D3-BADC-55053572A522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C377-D313-4436-8655-D2A7FB432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69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49F-4D60-40D3-BADC-55053572A522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C377-D313-4436-8655-D2A7FB432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63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49F-4D60-40D3-BADC-55053572A522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C377-D313-4436-8655-D2A7FB432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63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49F-4D60-40D3-BADC-55053572A522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C377-D313-4436-8655-D2A7FB432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7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49F-4D60-40D3-BADC-55053572A522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C377-D313-4436-8655-D2A7FB432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8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49F-4D60-40D3-BADC-55053572A522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C377-D313-4436-8655-D2A7FB432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3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49F-4D60-40D3-BADC-55053572A522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C377-D313-4436-8655-D2A7FB432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3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49F-4D60-40D3-BADC-55053572A522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C377-D313-4436-8655-D2A7FB432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11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49F-4D60-40D3-BADC-55053572A522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C377-D313-4436-8655-D2A7FB432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13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A49F-4D60-40D3-BADC-55053572A522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C377-D313-4436-8655-D2A7FB432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4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A49F-4D60-40D3-BADC-55053572A522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AC377-D313-4436-8655-D2A7FB432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1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43600" y="1828800"/>
            <a:ext cx="2286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gent Orange" panose="00000400000000000000" pitchFamily="2" charset="0"/>
                <a:cs typeface="Agent Orange" panose="00000400000000000000" pitchFamily="2" charset="0"/>
              </a:rPr>
              <a:t>FRONT: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ambria" panose="02040503050406030204" pitchFamily="18" charset="0"/>
              </a:rPr>
              <a:t>Title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ambria" panose="02040503050406030204" pitchFamily="18" charset="0"/>
              </a:rPr>
              <a:t>Author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ambria" panose="02040503050406030204" pitchFamily="18" charset="0"/>
              </a:rPr>
              <a:t>Eye-catching illustration that fits the message of the book.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838035"/>
            <a:ext cx="327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gent Orange" panose="00000400000000000000" pitchFamily="2" charset="0"/>
                <a:cs typeface="Agent Orange" panose="00000400000000000000" pitchFamily="2" charset="0"/>
              </a:rPr>
              <a:t>Back: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ambria" panose="02040503050406030204" pitchFamily="18" charset="0"/>
              </a:rPr>
              <a:t>2 sentence summary of </a:t>
            </a:r>
            <a:r>
              <a:rPr lang="en-US" dirty="0">
                <a:latin typeface="Cambria" panose="02040503050406030204" pitchFamily="18" charset="0"/>
              </a:rPr>
              <a:t>P</a:t>
            </a:r>
            <a:r>
              <a:rPr lang="en-US" dirty="0" smtClean="0">
                <a:latin typeface="Cambria" panose="02040503050406030204" pitchFamily="18" charset="0"/>
              </a:rPr>
              <a:t>aine’s life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ambria" panose="02040503050406030204" pitchFamily="18" charset="0"/>
              </a:rPr>
              <a:t>Quote from Common Sense with a one sentence explanation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Cambria" panose="02040503050406030204" pitchFamily="18" charset="0"/>
              </a:rPr>
              <a:t>3 comments/reviews from Revolutionary leaders</a:t>
            </a:r>
            <a:endParaRPr lang="en-US" dirty="0">
              <a:latin typeface="Cambria" panose="02040503050406030204" pitchFamily="18" charset="0"/>
            </a:endParaRPr>
          </a:p>
        </p:txBody>
      </p:sp>
      <p:pic>
        <p:nvPicPr>
          <p:cNvPr id="8" name="Picture 2" descr="D:\Users\SAMANTHA.KEEN\Desktop\Presentation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36918" y="3261213"/>
            <a:ext cx="351692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4343400" y="0"/>
            <a:ext cx="457200" cy="6858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343400" y="152400"/>
            <a:ext cx="492443" cy="1143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2000" dirty="0" smtClean="0"/>
              <a:t>Paine</a:t>
            </a:r>
            <a:r>
              <a:rPr lang="en-US" dirty="0" smtClean="0"/>
              <a:t>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7337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SAMANTHA.KEEN\Desktop\Presentation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36918" y="3261213"/>
            <a:ext cx="3516923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343400" y="0"/>
            <a:ext cx="457200" cy="68580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343400" y="152400"/>
            <a:ext cx="492443" cy="1143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2000" dirty="0" smtClean="0"/>
              <a:t>Paine</a:t>
            </a:r>
            <a:r>
              <a:rPr lang="en-US" dirty="0" smtClean="0"/>
              <a:t>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666466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38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Fort Worth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Keaton, Samantha</dc:creator>
  <cp:lastModifiedBy>Keaton, Samantha</cp:lastModifiedBy>
  <cp:revision>3</cp:revision>
  <dcterms:created xsi:type="dcterms:W3CDTF">2016-09-19T18:49:58Z</dcterms:created>
  <dcterms:modified xsi:type="dcterms:W3CDTF">2016-09-20T15:00:35Z</dcterms:modified>
</cp:coreProperties>
</file>